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8" r:id="rId2"/>
    <p:sldId id="267" r:id="rId3"/>
    <p:sldId id="26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7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86585"/>
            <a:ext cx="82296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E011-4F7D-42D0-82E1-078A40B76F01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388268"/>
            <a:ext cx="82296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471FE-0FCC-47A4-B218-06AF00AFA70F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C22A-A385-4013-8BC3-1C712ED98224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84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CD7-DDC2-4E28-B80E-11B3368F8846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2D6B-0F0F-41E5-8A0F-FC2D7E2110E0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1A38-D70F-41CF-857C-945C6FF6B07D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96DC-D1E7-4668-A471-A46ECA2AE34F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B874-E53C-42B9-98BA-0781B387246C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02F4-45D7-406A-9C33-75238E131A1E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C444FFE-4BDB-4301-83D8-FE8B25E7CF5A}" type="datetime1">
              <a:rPr lang="en-US" smtClean="0"/>
              <a:t>7/4/2022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4075E-F8CF-C328-F99E-576C87B7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EEC2F-777B-6C35-101C-514191F19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2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261254"/>
            <a:ext cx="8995873" cy="3083767"/>
          </a:xfrm>
        </p:spPr>
        <p:txBody>
          <a:bodyPr>
            <a:normAutofit/>
          </a:bodyPr>
          <a:lstStyle/>
          <a:p>
            <a:r>
              <a:rPr lang="en-US" sz="8800" dirty="0"/>
              <a:t>What Kind Of A Mind Do I Have?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FD9C037-086D-2C5B-1F1D-F076457C6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797" y="3345021"/>
            <a:ext cx="1915801" cy="240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REPROBATE / DEBASED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Romans 1:28 – disapproved or rejected mind</a:t>
            </a:r>
          </a:p>
          <a:p>
            <a:r>
              <a:rPr lang="en-US" sz="3200" dirty="0"/>
              <a:t>2 Timothy 3:8 – “disapproved concerning the faith”</a:t>
            </a:r>
          </a:p>
          <a:p>
            <a:r>
              <a:rPr lang="en-US" sz="3200" dirty="0"/>
              <a:t>Reprobate Mind does NOT WANT to be ruled by God!</a:t>
            </a:r>
          </a:p>
          <a:p>
            <a:r>
              <a:rPr lang="en-US" sz="3200" dirty="0"/>
              <a:t>It is STUBBORN and REBELLIOUS toward ALL that GOD COMMANDS!</a:t>
            </a:r>
          </a:p>
        </p:txBody>
      </p:sp>
    </p:spTree>
    <p:extLst>
      <p:ext uri="{BB962C8B-B14F-4D97-AF65-F5344CB8AC3E}">
        <p14:creationId xmlns:p14="http://schemas.microsoft.com/office/powerpoint/2010/main" val="3346596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DOUBTFUL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/>
              <a:t>Luke 12:29 “nor have an anxious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Doubt produces worry while confidence and trust produces hope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Approach task the Lord gives with a CAN  DO ATTITUDE – HE will give the increase!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1 Corinthians 3:6,7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Romans 14:23 – We CAN and MUST KNOW what is right before God!</a:t>
            </a:r>
          </a:p>
        </p:txBody>
      </p:sp>
    </p:spTree>
    <p:extLst>
      <p:ext uri="{BB962C8B-B14F-4D97-AF65-F5344CB8AC3E}">
        <p14:creationId xmlns:p14="http://schemas.microsoft.com/office/powerpoint/2010/main" val="1883979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CARNAL (FLESHLY)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1 Corinthians 3:1-3 – Carnal mind is preoccupied with SELF and ones OWN INDULGENCES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Romans 8:7 – IF my mind is the home of selfishness and sin – WHERE is GOD living?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Colossians 2:18 “vainly puffed up by his fleshly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HEDONISM – “Do it till you’re satisfied.” </a:t>
            </a:r>
          </a:p>
        </p:txBody>
      </p:sp>
    </p:spTree>
    <p:extLst>
      <p:ext uri="{BB962C8B-B14F-4D97-AF65-F5344CB8AC3E}">
        <p14:creationId xmlns:p14="http://schemas.microsoft.com/office/powerpoint/2010/main" val="22205479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WILLING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1 Chronicles 28:9 “the Lord searches all hearts and understands all the intent of the thoughts.”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One that freely surrenders to God’s wat – Isaiah 1:19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1 Timothy 6:18 – “willing to share”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2 Corinthians 8:3,12-  Giving and Sharing of wealth, based on Willing Mind</a:t>
            </a:r>
          </a:p>
        </p:txBody>
      </p:sp>
    </p:spTree>
    <p:extLst>
      <p:ext uri="{BB962C8B-B14F-4D97-AF65-F5344CB8AC3E}">
        <p14:creationId xmlns:p14="http://schemas.microsoft.com/office/powerpoint/2010/main" val="2509583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READY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2 Corinthians 8:19  - “to show your ready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2 Corinthians 9:2 – “I know your willingness”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Readiness of mind involves ALL good deeds that Christians can do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Titus 3:1 “be ready for every good work”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Romans 1:15 – “ready to preach the gospel”</a:t>
            </a:r>
          </a:p>
        </p:txBody>
      </p:sp>
    </p:spTree>
    <p:extLst>
      <p:ext uri="{BB962C8B-B14F-4D97-AF65-F5344CB8AC3E}">
        <p14:creationId xmlns:p14="http://schemas.microsoft.com/office/powerpoint/2010/main" val="39501977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ONE MIND (SAME MIND)?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Romans 15:6 “you may with one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Romans 12:16 “Be of the same mind toward one another”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Philippians 1:27 “with one mind….”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Philippians 2:2 “being of one accord, of one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1 Corinthians 1:10 “same mind…same judgment”</a:t>
            </a:r>
          </a:p>
        </p:txBody>
      </p:sp>
    </p:spTree>
    <p:extLst>
      <p:ext uri="{BB962C8B-B14F-4D97-AF65-F5344CB8AC3E}">
        <p14:creationId xmlns:p14="http://schemas.microsoft.com/office/powerpoint/2010/main" val="3849319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93431"/>
            <a:ext cx="9601200" cy="756138"/>
          </a:xfrm>
        </p:spPr>
        <p:txBody>
          <a:bodyPr>
            <a:normAutofit/>
          </a:bodyPr>
          <a:lstStyle/>
          <a:p>
            <a:r>
              <a:rPr lang="en-US" sz="4400" dirty="0"/>
              <a:t>SOUND (SOBER) MIND?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49569"/>
            <a:ext cx="9601200" cy="5546128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2 Timothy 1:7 “of a sound mind”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“Soundness = Soberness – whole and healthy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Sound used Metaphorically of Doctrine, The Faith and our Speech</a:t>
            </a:r>
          </a:p>
          <a:p>
            <a:pPr lvl="0">
              <a:lnSpc>
                <a:spcPct val="120000"/>
              </a:lnSpc>
              <a:buClr>
                <a:srgbClr val="07CB98"/>
              </a:buClr>
            </a:pPr>
            <a:r>
              <a:rPr lang="en-US" sz="3200" dirty="0">
                <a:solidFill>
                  <a:prstClr val="white"/>
                </a:solidFill>
              </a:rPr>
              <a:t>Titus 2:6 – “to be sober-minded.”</a:t>
            </a: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Sound and Sober Mind is:</a:t>
            </a:r>
          </a:p>
          <a:p>
            <a:pPr lvl="1">
              <a:lnSpc>
                <a:spcPct val="120000"/>
              </a:lnSpc>
            </a:pPr>
            <a:r>
              <a:rPr lang="en-US" sz="3000" dirty="0"/>
              <a:t>Not Moved Away From God</a:t>
            </a:r>
          </a:p>
          <a:p>
            <a:pPr lvl="1">
              <a:lnSpc>
                <a:spcPct val="120000"/>
              </a:lnSpc>
            </a:pPr>
            <a:r>
              <a:rPr lang="en-US" sz="3000" dirty="0"/>
              <a:t>Not Hindered From Walking Circumspectly</a:t>
            </a:r>
          </a:p>
          <a:p>
            <a:pPr lvl="1">
              <a:lnSpc>
                <a:spcPct val="120000"/>
              </a:lnSpc>
            </a:pPr>
            <a:r>
              <a:rPr lang="en-US" sz="3000" dirty="0"/>
              <a:t>Not seduced by enticements of sin and lust</a:t>
            </a:r>
          </a:p>
        </p:txBody>
      </p:sp>
    </p:spTree>
    <p:extLst>
      <p:ext uri="{BB962C8B-B14F-4D97-AF65-F5344CB8AC3E}">
        <p14:creationId xmlns:p14="http://schemas.microsoft.com/office/powerpoint/2010/main" val="32534886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93431"/>
            <a:ext cx="9601200" cy="22332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500" dirty="0"/>
              <a:t>SOUND MIND: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1938" y="2576146"/>
            <a:ext cx="9319847" cy="37543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dirty="0"/>
              <a:t>Is ALERT and KEENLY AWARE of the RESPONSIBILITY and DANGERS that LURK along life’s pathway</a:t>
            </a:r>
          </a:p>
        </p:txBody>
      </p:sp>
    </p:spTree>
    <p:extLst>
      <p:ext uri="{BB962C8B-B14F-4D97-AF65-F5344CB8AC3E}">
        <p14:creationId xmlns:p14="http://schemas.microsoft.com/office/powerpoint/2010/main" val="2905658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93430"/>
            <a:ext cx="9601200" cy="28311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500" dirty="0"/>
              <a:t>MIND OF THE CHRISTIAN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1938" y="3024553"/>
            <a:ext cx="9319847" cy="33059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1 Corinthians 2:16</a:t>
            </a:r>
          </a:p>
          <a:p>
            <a:pPr marL="0" indent="0" algn="ctr">
              <a:buNone/>
            </a:pPr>
            <a:r>
              <a:rPr lang="en-US" sz="6000" dirty="0"/>
              <a:t>“we have the mind of Christ.”</a:t>
            </a:r>
          </a:p>
        </p:txBody>
      </p:sp>
    </p:spTree>
    <p:extLst>
      <p:ext uri="{BB962C8B-B14F-4D97-AF65-F5344CB8AC3E}">
        <p14:creationId xmlns:p14="http://schemas.microsoft.com/office/powerpoint/2010/main" val="34299215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Brushed Metal 16x9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een brushed metal presentation (widescreen).potx" id="{C4E52658-42BB-4751-AD45-DBF99E6546BE}" vid="{DAEF9E1A-844D-45D9-BB7C-945DFF722FA1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brushed metal presentation (widescreen)</Template>
  <TotalTime>80</TotalTime>
  <Words>430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Georgia</vt:lpstr>
      <vt:lpstr>Brushed Metal 16x9</vt:lpstr>
      <vt:lpstr>PowerPoint Presentation</vt:lpstr>
      <vt:lpstr>What Kind Of A Mind Do I Have?</vt:lpstr>
      <vt:lpstr>REPROBATE / DEBASED MIND?</vt:lpstr>
      <vt:lpstr>DOUBTFUL MIND?</vt:lpstr>
      <vt:lpstr>CARNAL (FLESHLY) MIND?</vt:lpstr>
      <vt:lpstr>WILLING MIND?</vt:lpstr>
      <vt:lpstr>READY MIND?</vt:lpstr>
      <vt:lpstr>ONE MIND (SAME MIND)?</vt:lpstr>
      <vt:lpstr>SOUND (SOBER) MIND?</vt:lpstr>
      <vt:lpstr>SOUND MIND:</vt:lpstr>
      <vt:lpstr>MIND OF THE CHRISTIAN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8</cp:revision>
  <dcterms:created xsi:type="dcterms:W3CDTF">2022-07-04T20:04:34Z</dcterms:created>
  <dcterms:modified xsi:type="dcterms:W3CDTF">2022-07-04T21:24:39Z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